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67" r:id="rId3"/>
    <p:sldId id="368" r:id="rId4"/>
    <p:sldId id="353" r:id="rId5"/>
    <p:sldId id="354" r:id="rId6"/>
    <p:sldId id="362" r:id="rId7"/>
    <p:sldId id="366" r:id="rId8"/>
    <p:sldId id="361" r:id="rId9"/>
    <p:sldId id="358" r:id="rId10"/>
    <p:sldId id="360" r:id="rId11"/>
    <p:sldId id="355" r:id="rId12"/>
    <p:sldId id="356" r:id="rId13"/>
    <p:sldId id="370" r:id="rId14"/>
    <p:sldId id="302" r:id="rId15"/>
    <p:sldId id="283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202" d="100"/>
          <a:sy n="202" d="100"/>
        </p:scale>
        <p:origin x="624" y="1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3A2EAFF-E9A7-4585-AC3C-393EDDE50C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D95570-6864-4D11-A9EB-8462BFEDD4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743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488F66-36AA-43B5-9B4B-356E42EFD9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475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5C7AD3-802A-480B-9A9D-5E11603D54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420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149E54-6769-4B1A-84D3-8C83EB1DBF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70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92389" y="-338564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8160941" y="1851670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B193195-28AF-4F9E-B388-095EAA048C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73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F6EFC86-4936-4CA3-9EFE-DA8F412E31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Беларусь-_-Обзор-красивых-мест-_online-video-cutter.com_-_1__1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4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92389" y="-338564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8160941" y="1851670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C43D942-7C65-4AD9-9527-DA0EC20A13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512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622523F-BEAC-4F8F-8137-69897495AF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60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4E3ACE-4EDE-4017-B310-5DBCB2D3AD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11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C0AB13-40CE-423F-9B34-BA4ED81FDB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61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4B7D18-F62C-4A4C-AFCB-945CAE9C91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464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29296A-85B3-41EE-A248-A323E694B4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79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49D628-4C59-4F9A-8ABA-9A6647F6BB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20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11160</TotalTime>
  <Words>4</Words>
  <Application>Microsoft Office PowerPoint</Application>
  <PresentationFormat>Экран (16:9)</PresentationFormat>
  <Paragraphs>4</Paragraphs>
  <Slides>15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mishkov</cp:lastModifiedBy>
  <cp:revision>392</cp:revision>
  <dcterms:created xsi:type="dcterms:W3CDTF">2024-07-24T10:48:12Z</dcterms:created>
  <dcterms:modified xsi:type="dcterms:W3CDTF">2026-06-04T14:01:25Z</dcterms:modified>
</cp:coreProperties>
</file>